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272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103472-88D9-4F9B-A47F-42E04BF4F994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3C2A792-031F-4E43-A16A-AAA606C87D16}">
      <dgm:prSet phldrT="[Текст]"/>
      <dgm:spPr/>
      <dgm:t>
        <a:bodyPr/>
        <a:lstStyle/>
        <a:p>
          <a:r>
            <a:rPr lang="ru-RU" b="1" i="1" dirty="0" smtClean="0">
              <a:solidFill>
                <a:srgbClr val="C00000"/>
              </a:solidFill>
            </a:rPr>
            <a:t>Нарушение здоровья</a:t>
          </a:r>
          <a:endParaRPr lang="ru-RU" b="1" i="1" dirty="0">
            <a:solidFill>
              <a:srgbClr val="C00000"/>
            </a:solidFill>
          </a:endParaRPr>
        </a:p>
      </dgm:t>
    </dgm:pt>
    <dgm:pt modelId="{3B887FAF-5F7D-418E-BA1C-C6B34E9B28FB}" type="parTrans" cxnId="{34455815-BC07-4FD1-9A44-EC5A49AAC6DA}">
      <dgm:prSet/>
      <dgm:spPr/>
      <dgm:t>
        <a:bodyPr/>
        <a:lstStyle/>
        <a:p>
          <a:endParaRPr lang="ru-RU"/>
        </a:p>
      </dgm:t>
    </dgm:pt>
    <dgm:pt modelId="{E2665124-1D9A-48BC-BC97-FADBC313C1AA}" type="sibTrans" cxnId="{34455815-BC07-4FD1-9A44-EC5A49AAC6DA}">
      <dgm:prSet/>
      <dgm:spPr/>
      <dgm:t>
        <a:bodyPr/>
        <a:lstStyle/>
        <a:p>
          <a:endParaRPr lang="ru-RU"/>
        </a:p>
      </dgm:t>
    </dgm:pt>
    <dgm:pt modelId="{60C4DE59-9708-4E6F-BEE9-5C7786EC4B06}">
      <dgm:prSet phldrT="[Текст]" custT="1"/>
      <dgm:spPr/>
      <dgm:t>
        <a:bodyPr/>
        <a:lstStyle/>
        <a:p>
          <a:r>
            <a:rPr lang="ru-RU" sz="2400" b="1" dirty="0" smtClean="0">
              <a:latin typeface="Arial Black" pitchFamily="34" charset="0"/>
            </a:rPr>
            <a:t>Недостаточная освещенность классов…</a:t>
          </a:r>
          <a:endParaRPr lang="ru-RU" sz="2400" b="1" dirty="0">
            <a:latin typeface="Arial Black" pitchFamily="34" charset="0"/>
          </a:endParaRPr>
        </a:p>
      </dgm:t>
    </dgm:pt>
    <dgm:pt modelId="{C535AE2A-A20E-416F-B0B4-31B0F22CB401}" type="parTrans" cxnId="{4860CD1C-F98F-42DD-8CD0-5D41C6EA320C}">
      <dgm:prSet/>
      <dgm:spPr/>
      <dgm:t>
        <a:bodyPr/>
        <a:lstStyle/>
        <a:p>
          <a:endParaRPr lang="ru-RU"/>
        </a:p>
      </dgm:t>
    </dgm:pt>
    <dgm:pt modelId="{9271F630-F09F-477F-8FA2-0559BE1CCC8E}" type="sibTrans" cxnId="{4860CD1C-F98F-42DD-8CD0-5D41C6EA320C}">
      <dgm:prSet/>
      <dgm:spPr/>
      <dgm:t>
        <a:bodyPr/>
        <a:lstStyle/>
        <a:p>
          <a:endParaRPr lang="ru-RU"/>
        </a:p>
      </dgm:t>
    </dgm:pt>
    <dgm:pt modelId="{58BDACAE-F34D-4501-B830-FED86E428069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Arial Black" pitchFamily="34" charset="0"/>
            </a:rPr>
            <a:t>Компьютеризация </a:t>
          </a:r>
          <a:endParaRPr lang="ru-RU" sz="2400" b="1" dirty="0">
            <a:solidFill>
              <a:schemeClr val="accent2">
                <a:lumMod val="60000"/>
                <a:lumOff val="40000"/>
              </a:schemeClr>
            </a:solidFill>
            <a:latin typeface="Arial Black" pitchFamily="34" charset="0"/>
          </a:endParaRPr>
        </a:p>
      </dgm:t>
    </dgm:pt>
    <dgm:pt modelId="{2882CADC-C744-4A60-84AF-5DCD56EC5526}" type="parTrans" cxnId="{7CAD584C-E5F1-46E3-9180-2A872EDA65C3}">
      <dgm:prSet/>
      <dgm:spPr/>
      <dgm:t>
        <a:bodyPr/>
        <a:lstStyle/>
        <a:p>
          <a:endParaRPr lang="ru-RU"/>
        </a:p>
      </dgm:t>
    </dgm:pt>
    <dgm:pt modelId="{1C6538D7-5312-4028-BDD2-A33BC240F5FA}" type="sibTrans" cxnId="{7CAD584C-E5F1-46E3-9180-2A872EDA65C3}">
      <dgm:prSet/>
      <dgm:spPr/>
      <dgm:t>
        <a:bodyPr/>
        <a:lstStyle/>
        <a:p>
          <a:endParaRPr lang="ru-RU"/>
        </a:p>
      </dgm:t>
    </dgm:pt>
    <dgm:pt modelId="{F219945D-8EAE-4F00-9449-09535C07EF7C}">
      <dgm:prSet phldrT="[Текст]" custT="1"/>
      <dgm:spPr/>
      <dgm:t>
        <a:bodyPr/>
        <a:lstStyle/>
        <a:p>
          <a:r>
            <a:rPr lang="ru-RU" sz="2400" b="1" dirty="0" smtClean="0">
              <a:latin typeface="Arial Black" pitchFamily="34" charset="0"/>
            </a:rPr>
            <a:t>Перегрузка учебными занятиями…</a:t>
          </a:r>
          <a:endParaRPr lang="ru-RU" sz="2400" b="1" dirty="0">
            <a:latin typeface="Arial Black" pitchFamily="34" charset="0"/>
          </a:endParaRPr>
        </a:p>
      </dgm:t>
    </dgm:pt>
    <dgm:pt modelId="{8A117593-FFD1-4179-956E-079EAA6A0843}" type="parTrans" cxnId="{8064A7B7-3A65-4EA3-9A9B-ADBA63CECF9D}">
      <dgm:prSet/>
      <dgm:spPr/>
      <dgm:t>
        <a:bodyPr/>
        <a:lstStyle/>
        <a:p>
          <a:endParaRPr lang="ru-RU"/>
        </a:p>
      </dgm:t>
    </dgm:pt>
    <dgm:pt modelId="{63A51892-33F5-47DD-8B0D-FCD03850B08D}" type="sibTrans" cxnId="{8064A7B7-3A65-4EA3-9A9B-ADBA63CECF9D}">
      <dgm:prSet/>
      <dgm:spPr/>
      <dgm:t>
        <a:bodyPr/>
        <a:lstStyle/>
        <a:p>
          <a:endParaRPr lang="ru-RU"/>
        </a:p>
      </dgm:t>
    </dgm:pt>
    <dgm:pt modelId="{DCA1813C-16B2-41A2-8C55-843064EB0F6B}">
      <dgm:prSet/>
      <dgm:spPr/>
      <dgm:t>
        <a:bodyPr/>
        <a:lstStyle/>
        <a:p>
          <a:endParaRPr lang="ru-RU"/>
        </a:p>
      </dgm:t>
    </dgm:pt>
    <dgm:pt modelId="{9718EF0F-E71A-474D-B993-AE73782B4114}" type="parTrans" cxnId="{EB8F262C-0F74-4AFD-BA68-3D4F835F61F1}">
      <dgm:prSet/>
      <dgm:spPr/>
      <dgm:t>
        <a:bodyPr/>
        <a:lstStyle/>
        <a:p>
          <a:endParaRPr lang="ru-RU"/>
        </a:p>
      </dgm:t>
    </dgm:pt>
    <dgm:pt modelId="{F26CED0E-37CA-4502-8B49-7F6EB8146BE8}" type="sibTrans" cxnId="{EB8F262C-0F74-4AFD-BA68-3D4F835F61F1}">
      <dgm:prSet/>
      <dgm:spPr/>
      <dgm:t>
        <a:bodyPr/>
        <a:lstStyle/>
        <a:p>
          <a:endParaRPr lang="ru-RU"/>
        </a:p>
      </dgm:t>
    </dgm:pt>
    <dgm:pt modelId="{9D79E280-E2DB-46A8-A1AB-4F68B5D7A901}" type="pres">
      <dgm:prSet presAssocID="{5E103472-88D9-4F9B-A47F-42E04BF4F99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593D00-5AAC-4194-AAD9-AA30EE103B4C}" type="pres">
      <dgm:prSet presAssocID="{F3C2A792-031F-4E43-A16A-AAA606C87D16}" presName="centerShape" presStyleLbl="node0" presStyleIdx="0" presStyleCnt="1"/>
      <dgm:spPr/>
      <dgm:t>
        <a:bodyPr/>
        <a:lstStyle/>
        <a:p>
          <a:endParaRPr lang="ru-RU"/>
        </a:p>
      </dgm:t>
    </dgm:pt>
    <dgm:pt modelId="{A692D65C-5AC5-42C1-B333-9731854195D0}" type="pres">
      <dgm:prSet presAssocID="{C535AE2A-A20E-416F-B0B4-31B0F22CB401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A928C6AA-0474-4C70-ACBA-006236D3283F}" type="pres">
      <dgm:prSet presAssocID="{60C4DE59-9708-4E6F-BEE9-5C7786EC4B06}" presName="node" presStyleLbl="node1" presStyleIdx="0" presStyleCnt="3" custScaleX="114672" custScaleY="980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F280F4-11C1-49CC-98D1-B0F26CE24AAC}" type="pres">
      <dgm:prSet presAssocID="{2882CADC-C744-4A60-84AF-5DCD56EC5526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398439D6-E771-4FEB-8DDB-6928FD147AF5}" type="pres">
      <dgm:prSet presAssocID="{58BDACAE-F34D-4501-B830-FED86E428069}" presName="node" presStyleLbl="node1" presStyleIdx="1" presStyleCnt="3" custScaleX="135664" custScaleY="631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A7FE0C-12AF-4352-99D3-7ED66A3B88F5}" type="pres">
      <dgm:prSet presAssocID="{8A117593-FFD1-4179-956E-079EAA6A0843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7743101A-823A-4869-BF9F-B35A3100FDD3}" type="pres">
      <dgm:prSet presAssocID="{F219945D-8EAE-4F00-9449-09535C07EF7C}" presName="node" presStyleLbl="node1" presStyleIdx="2" presStyleCnt="3" custScaleX="1107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064A7B7-3A65-4EA3-9A9B-ADBA63CECF9D}" srcId="{F3C2A792-031F-4E43-A16A-AAA606C87D16}" destId="{F219945D-8EAE-4F00-9449-09535C07EF7C}" srcOrd="2" destOrd="0" parTransId="{8A117593-FFD1-4179-956E-079EAA6A0843}" sibTransId="{63A51892-33F5-47DD-8B0D-FCD03850B08D}"/>
    <dgm:cxn modelId="{2BA64148-7481-46AF-A169-80E7915B4BD7}" type="presOf" srcId="{8A117593-FFD1-4179-956E-079EAA6A0843}" destId="{82A7FE0C-12AF-4352-99D3-7ED66A3B88F5}" srcOrd="0" destOrd="0" presId="urn:microsoft.com/office/officeart/2005/8/layout/radial4"/>
    <dgm:cxn modelId="{4860CD1C-F98F-42DD-8CD0-5D41C6EA320C}" srcId="{F3C2A792-031F-4E43-A16A-AAA606C87D16}" destId="{60C4DE59-9708-4E6F-BEE9-5C7786EC4B06}" srcOrd="0" destOrd="0" parTransId="{C535AE2A-A20E-416F-B0B4-31B0F22CB401}" sibTransId="{9271F630-F09F-477F-8FA2-0559BE1CCC8E}"/>
    <dgm:cxn modelId="{C4EEE888-688D-4612-856D-C8EC7DE204DE}" type="presOf" srcId="{5E103472-88D9-4F9B-A47F-42E04BF4F994}" destId="{9D79E280-E2DB-46A8-A1AB-4F68B5D7A901}" srcOrd="0" destOrd="0" presId="urn:microsoft.com/office/officeart/2005/8/layout/radial4"/>
    <dgm:cxn modelId="{7CAD584C-E5F1-46E3-9180-2A872EDA65C3}" srcId="{F3C2A792-031F-4E43-A16A-AAA606C87D16}" destId="{58BDACAE-F34D-4501-B830-FED86E428069}" srcOrd="1" destOrd="0" parTransId="{2882CADC-C744-4A60-84AF-5DCD56EC5526}" sibTransId="{1C6538D7-5312-4028-BDD2-A33BC240F5FA}"/>
    <dgm:cxn modelId="{82DC8D05-B6DA-4906-AB3D-A845CBD90C8A}" type="presOf" srcId="{C535AE2A-A20E-416F-B0B4-31B0F22CB401}" destId="{A692D65C-5AC5-42C1-B333-9731854195D0}" srcOrd="0" destOrd="0" presId="urn:microsoft.com/office/officeart/2005/8/layout/radial4"/>
    <dgm:cxn modelId="{EB8F262C-0F74-4AFD-BA68-3D4F835F61F1}" srcId="{5E103472-88D9-4F9B-A47F-42E04BF4F994}" destId="{DCA1813C-16B2-41A2-8C55-843064EB0F6B}" srcOrd="1" destOrd="0" parTransId="{9718EF0F-E71A-474D-B993-AE73782B4114}" sibTransId="{F26CED0E-37CA-4502-8B49-7F6EB8146BE8}"/>
    <dgm:cxn modelId="{1337305B-7970-4139-85B5-3BDED5D144DB}" type="presOf" srcId="{58BDACAE-F34D-4501-B830-FED86E428069}" destId="{398439D6-E771-4FEB-8DDB-6928FD147AF5}" srcOrd="0" destOrd="0" presId="urn:microsoft.com/office/officeart/2005/8/layout/radial4"/>
    <dgm:cxn modelId="{E0F58E9A-321E-432B-B8CC-4058F3F101B4}" type="presOf" srcId="{F219945D-8EAE-4F00-9449-09535C07EF7C}" destId="{7743101A-823A-4869-BF9F-B35A3100FDD3}" srcOrd="0" destOrd="0" presId="urn:microsoft.com/office/officeart/2005/8/layout/radial4"/>
    <dgm:cxn modelId="{F70ADD34-32DF-4C17-89D4-3B7DC90F4E77}" type="presOf" srcId="{2882CADC-C744-4A60-84AF-5DCD56EC5526}" destId="{3BF280F4-11C1-49CC-98D1-B0F26CE24AAC}" srcOrd="0" destOrd="0" presId="urn:microsoft.com/office/officeart/2005/8/layout/radial4"/>
    <dgm:cxn modelId="{C1E240E7-DBDD-4549-B80D-C4C7B1FD6E7C}" type="presOf" srcId="{F3C2A792-031F-4E43-A16A-AAA606C87D16}" destId="{D8593D00-5AAC-4194-AAD9-AA30EE103B4C}" srcOrd="0" destOrd="0" presId="urn:microsoft.com/office/officeart/2005/8/layout/radial4"/>
    <dgm:cxn modelId="{34455815-BC07-4FD1-9A44-EC5A49AAC6DA}" srcId="{5E103472-88D9-4F9B-A47F-42E04BF4F994}" destId="{F3C2A792-031F-4E43-A16A-AAA606C87D16}" srcOrd="0" destOrd="0" parTransId="{3B887FAF-5F7D-418E-BA1C-C6B34E9B28FB}" sibTransId="{E2665124-1D9A-48BC-BC97-FADBC313C1AA}"/>
    <dgm:cxn modelId="{E248020B-A366-4068-B1A5-60FED293A689}" type="presOf" srcId="{60C4DE59-9708-4E6F-BEE9-5C7786EC4B06}" destId="{A928C6AA-0474-4C70-ACBA-006236D3283F}" srcOrd="0" destOrd="0" presId="urn:microsoft.com/office/officeart/2005/8/layout/radial4"/>
    <dgm:cxn modelId="{DE76C0AD-C8A9-4EF3-8A44-B48CF33F4C40}" type="presParOf" srcId="{9D79E280-E2DB-46A8-A1AB-4F68B5D7A901}" destId="{D8593D00-5AAC-4194-AAD9-AA30EE103B4C}" srcOrd="0" destOrd="0" presId="urn:microsoft.com/office/officeart/2005/8/layout/radial4"/>
    <dgm:cxn modelId="{8E0C8D85-6FFA-4A3B-85FE-377815147543}" type="presParOf" srcId="{9D79E280-E2DB-46A8-A1AB-4F68B5D7A901}" destId="{A692D65C-5AC5-42C1-B333-9731854195D0}" srcOrd="1" destOrd="0" presId="urn:microsoft.com/office/officeart/2005/8/layout/radial4"/>
    <dgm:cxn modelId="{B79504A0-6FA6-42CD-BE85-F781A9235F98}" type="presParOf" srcId="{9D79E280-E2DB-46A8-A1AB-4F68B5D7A901}" destId="{A928C6AA-0474-4C70-ACBA-006236D3283F}" srcOrd="2" destOrd="0" presId="urn:microsoft.com/office/officeart/2005/8/layout/radial4"/>
    <dgm:cxn modelId="{E91DC6E0-B2AE-4FD2-BCF7-8614387093C2}" type="presParOf" srcId="{9D79E280-E2DB-46A8-A1AB-4F68B5D7A901}" destId="{3BF280F4-11C1-49CC-98D1-B0F26CE24AAC}" srcOrd="3" destOrd="0" presId="urn:microsoft.com/office/officeart/2005/8/layout/radial4"/>
    <dgm:cxn modelId="{0CDB5C6F-7E13-403F-BE20-45521D42A6BA}" type="presParOf" srcId="{9D79E280-E2DB-46A8-A1AB-4F68B5D7A901}" destId="{398439D6-E771-4FEB-8DDB-6928FD147AF5}" srcOrd="4" destOrd="0" presId="urn:microsoft.com/office/officeart/2005/8/layout/radial4"/>
    <dgm:cxn modelId="{34649ABE-B390-4071-9DE6-BBB318E7BA03}" type="presParOf" srcId="{9D79E280-E2DB-46A8-A1AB-4F68B5D7A901}" destId="{82A7FE0C-12AF-4352-99D3-7ED66A3B88F5}" srcOrd="5" destOrd="0" presId="urn:microsoft.com/office/officeart/2005/8/layout/radial4"/>
    <dgm:cxn modelId="{4CB530C4-38C9-41A4-B24C-3E38B0708BE7}" type="presParOf" srcId="{9D79E280-E2DB-46A8-A1AB-4F68B5D7A901}" destId="{7743101A-823A-4869-BF9F-B35A3100FDD3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01D925-54C2-495C-967A-8745B2E6B903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5F7D499-AD71-44B4-A9D2-92E60B9C78A8}">
      <dgm:prSet phldrT="[Текст]"/>
      <dgm:spPr/>
      <dgm:t>
        <a:bodyPr/>
        <a:lstStyle/>
        <a:p>
          <a:r>
            <a:rPr lang="ru-RU" dirty="0" smtClean="0"/>
            <a:t>Метод подражания</a:t>
          </a:r>
          <a:endParaRPr lang="ru-RU" dirty="0"/>
        </a:p>
      </dgm:t>
    </dgm:pt>
    <dgm:pt modelId="{9D5A8B15-6C17-4D8A-95B3-BA6708816CA2}" type="parTrans" cxnId="{AEEEE4D6-7E8E-48DA-A173-D1BBC81D47E2}">
      <dgm:prSet/>
      <dgm:spPr/>
      <dgm:t>
        <a:bodyPr/>
        <a:lstStyle/>
        <a:p>
          <a:endParaRPr lang="ru-RU"/>
        </a:p>
      </dgm:t>
    </dgm:pt>
    <dgm:pt modelId="{CDCAC6CD-EFA0-40B6-A05A-F85D40A433DC}" type="sibTrans" cxnId="{AEEEE4D6-7E8E-48DA-A173-D1BBC81D47E2}">
      <dgm:prSet/>
      <dgm:spPr/>
      <dgm:t>
        <a:bodyPr/>
        <a:lstStyle/>
        <a:p>
          <a:endParaRPr lang="ru-RU"/>
        </a:p>
      </dgm:t>
    </dgm:pt>
    <dgm:pt modelId="{8CAA5E46-56F5-47CE-AC7B-7AE39BDF59F8}">
      <dgm:prSet phldrT="[Текст]"/>
      <dgm:spPr/>
      <dgm:t>
        <a:bodyPr/>
        <a:lstStyle/>
        <a:p>
          <a:r>
            <a:rPr lang="ru-RU" dirty="0" smtClean="0"/>
            <a:t>Метод удобного положения</a:t>
          </a:r>
          <a:endParaRPr lang="ru-RU" dirty="0"/>
        </a:p>
      </dgm:t>
    </dgm:pt>
    <dgm:pt modelId="{B43107F1-991F-42EB-BFBF-FCD211726855}" type="parTrans" cxnId="{9EFDBFAC-52C9-48B6-994C-5383EEDFDD32}">
      <dgm:prSet/>
      <dgm:spPr/>
      <dgm:t>
        <a:bodyPr/>
        <a:lstStyle/>
        <a:p>
          <a:endParaRPr lang="ru-RU"/>
        </a:p>
      </dgm:t>
    </dgm:pt>
    <dgm:pt modelId="{7388C60D-E401-4B90-A4F5-B1A707602FDB}" type="sibTrans" cxnId="{9EFDBFAC-52C9-48B6-994C-5383EEDFDD32}">
      <dgm:prSet/>
      <dgm:spPr/>
      <dgm:t>
        <a:bodyPr/>
        <a:lstStyle/>
        <a:p>
          <a:endParaRPr lang="ru-RU"/>
        </a:p>
      </dgm:t>
    </dgm:pt>
    <dgm:pt modelId="{6A71E429-E862-4DAC-8D23-1B19E2F3FEE9}">
      <dgm:prSet phldrT="[Текст]"/>
      <dgm:spPr/>
      <dgm:t>
        <a:bodyPr/>
        <a:lstStyle/>
        <a:p>
          <a:r>
            <a:rPr lang="ru-RU" dirty="0" smtClean="0"/>
            <a:t>Метод смены напряжения</a:t>
          </a:r>
          <a:endParaRPr lang="ru-RU" dirty="0"/>
        </a:p>
      </dgm:t>
    </dgm:pt>
    <dgm:pt modelId="{32655617-A36C-4BE0-B41D-AC46EC9B7642}" type="parTrans" cxnId="{E6136056-513D-4767-8651-B2722151CB44}">
      <dgm:prSet/>
      <dgm:spPr/>
      <dgm:t>
        <a:bodyPr/>
        <a:lstStyle/>
        <a:p>
          <a:endParaRPr lang="ru-RU"/>
        </a:p>
      </dgm:t>
    </dgm:pt>
    <dgm:pt modelId="{9B9D3A43-833E-47C4-B772-3627A22358D0}" type="sibTrans" cxnId="{E6136056-513D-4767-8651-B2722151CB44}">
      <dgm:prSet/>
      <dgm:spPr/>
      <dgm:t>
        <a:bodyPr/>
        <a:lstStyle/>
        <a:p>
          <a:endParaRPr lang="ru-RU"/>
        </a:p>
      </dgm:t>
    </dgm:pt>
    <dgm:pt modelId="{D2A58D6F-7BC9-4F8E-89C6-54765D8487F4}">
      <dgm:prSet phldrT="[Текст]"/>
      <dgm:spPr/>
      <dgm:t>
        <a:bodyPr/>
        <a:lstStyle/>
        <a:p>
          <a:r>
            <a:rPr lang="ru-RU" dirty="0" smtClean="0"/>
            <a:t>Дыхание «по кругу»</a:t>
          </a:r>
          <a:endParaRPr lang="ru-RU" dirty="0"/>
        </a:p>
      </dgm:t>
    </dgm:pt>
    <dgm:pt modelId="{41537455-2761-41AF-B734-9F950E52868D}" type="parTrans" cxnId="{2E189791-C458-4639-BF11-F5399EF4DC24}">
      <dgm:prSet/>
      <dgm:spPr/>
      <dgm:t>
        <a:bodyPr/>
        <a:lstStyle/>
        <a:p>
          <a:endParaRPr lang="ru-RU"/>
        </a:p>
      </dgm:t>
    </dgm:pt>
    <dgm:pt modelId="{C4925B9C-1551-446B-AD40-BF84CBA2EA21}" type="sibTrans" cxnId="{2E189791-C458-4639-BF11-F5399EF4DC24}">
      <dgm:prSet/>
      <dgm:spPr/>
      <dgm:t>
        <a:bodyPr/>
        <a:lstStyle/>
        <a:p>
          <a:endParaRPr lang="ru-RU"/>
        </a:p>
      </dgm:t>
    </dgm:pt>
    <dgm:pt modelId="{D74A1937-A008-485A-B35B-3BC6384B6806}">
      <dgm:prSet phldrT="[Текст]"/>
      <dgm:spPr/>
      <dgm:t>
        <a:bodyPr/>
        <a:lstStyle/>
        <a:p>
          <a:r>
            <a:rPr lang="ru-RU" dirty="0" smtClean="0"/>
            <a:t>Словесный метод</a:t>
          </a:r>
          <a:endParaRPr lang="ru-RU" dirty="0"/>
        </a:p>
      </dgm:t>
    </dgm:pt>
    <dgm:pt modelId="{FC508973-6BE5-4C85-9CED-41531601306A}" type="parTrans" cxnId="{2DB8E692-61DB-4105-8EAA-BEB82F43470C}">
      <dgm:prSet/>
      <dgm:spPr/>
      <dgm:t>
        <a:bodyPr/>
        <a:lstStyle/>
        <a:p>
          <a:endParaRPr lang="ru-RU"/>
        </a:p>
      </dgm:t>
    </dgm:pt>
    <dgm:pt modelId="{CC28131B-D3AE-4FD3-95D1-86E428E07512}" type="sibTrans" cxnId="{2DB8E692-61DB-4105-8EAA-BEB82F43470C}">
      <dgm:prSet/>
      <dgm:spPr/>
      <dgm:t>
        <a:bodyPr/>
        <a:lstStyle/>
        <a:p>
          <a:endParaRPr lang="ru-RU"/>
        </a:p>
      </dgm:t>
    </dgm:pt>
    <dgm:pt modelId="{6AE6E66F-3411-4533-A75F-83FCBB6C6C04}" type="pres">
      <dgm:prSet presAssocID="{BB01D925-54C2-495C-967A-8745B2E6B90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6CD155F-6C8C-45F4-A884-662F96C83A35}" type="pres">
      <dgm:prSet presAssocID="{25F7D499-AD71-44B4-A9D2-92E60B9C78A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F13474-1F0C-44D0-9156-8583292399BA}" type="pres">
      <dgm:prSet presAssocID="{CDCAC6CD-EFA0-40B6-A05A-F85D40A433DC}" presName="sibTrans" presStyleCnt="0"/>
      <dgm:spPr/>
    </dgm:pt>
    <dgm:pt modelId="{3F4A9D3F-DEEA-4EF5-9F7B-CABBC7BD6E69}" type="pres">
      <dgm:prSet presAssocID="{8CAA5E46-56F5-47CE-AC7B-7AE39BDF59F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FAF4C4-7045-4C1E-84F0-7FB2AF86E6DF}" type="pres">
      <dgm:prSet presAssocID="{7388C60D-E401-4B90-A4F5-B1A707602FDB}" presName="sibTrans" presStyleCnt="0"/>
      <dgm:spPr/>
    </dgm:pt>
    <dgm:pt modelId="{C0321AC2-892B-4BC7-9C8A-E8CC12B4219C}" type="pres">
      <dgm:prSet presAssocID="{6A71E429-E862-4DAC-8D23-1B19E2F3FEE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64C853-E957-4EC3-B08B-2345D53FE14E}" type="pres">
      <dgm:prSet presAssocID="{9B9D3A43-833E-47C4-B772-3627A22358D0}" presName="sibTrans" presStyleCnt="0"/>
      <dgm:spPr/>
    </dgm:pt>
    <dgm:pt modelId="{5C0F4E80-3FAE-4364-A09C-68FB066B4C80}" type="pres">
      <dgm:prSet presAssocID="{D2A58D6F-7BC9-4F8E-89C6-54765D8487F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90D90D-ACFA-4F7F-9852-1923C96A6AC6}" type="pres">
      <dgm:prSet presAssocID="{C4925B9C-1551-446B-AD40-BF84CBA2EA21}" presName="sibTrans" presStyleCnt="0"/>
      <dgm:spPr/>
    </dgm:pt>
    <dgm:pt modelId="{F8F3172B-5B79-402F-A480-522AC7EE0FBB}" type="pres">
      <dgm:prSet presAssocID="{D74A1937-A008-485A-B35B-3BC6384B680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E189791-C458-4639-BF11-F5399EF4DC24}" srcId="{BB01D925-54C2-495C-967A-8745B2E6B903}" destId="{D2A58D6F-7BC9-4F8E-89C6-54765D8487F4}" srcOrd="3" destOrd="0" parTransId="{41537455-2761-41AF-B734-9F950E52868D}" sibTransId="{C4925B9C-1551-446B-AD40-BF84CBA2EA21}"/>
    <dgm:cxn modelId="{CCC1BBD0-EA3D-452A-9DAA-B4A36B2FDB55}" type="presOf" srcId="{D2A58D6F-7BC9-4F8E-89C6-54765D8487F4}" destId="{5C0F4E80-3FAE-4364-A09C-68FB066B4C80}" srcOrd="0" destOrd="0" presId="urn:microsoft.com/office/officeart/2005/8/layout/default#1"/>
    <dgm:cxn modelId="{AEEEE4D6-7E8E-48DA-A173-D1BBC81D47E2}" srcId="{BB01D925-54C2-495C-967A-8745B2E6B903}" destId="{25F7D499-AD71-44B4-A9D2-92E60B9C78A8}" srcOrd="0" destOrd="0" parTransId="{9D5A8B15-6C17-4D8A-95B3-BA6708816CA2}" sibTransId="{CDCAC6CD-EFA0-40B6-A05A-F85D40A433DC}"/>
    <dgm:cxn modelId="{64E7DD46-20CA-4DA9-B1D1-15C27743DAD5}" type="presOf" srcId="{8CAA5E46-56F5-47CE-AC7B-7AE39BDF59F8}" destId="{3F4A9D3F-DEEA-4EF5-9F7B-CABBC7BD6E69}" srcOrd="0" destOrd="0" presId="urn:microsoft.com/office/officeart/2005/8/layout/default#1"/>
    <dgm:cxn modelId="{9EFDBFAC-52C9-48B6-994C-5383EEDFDD32}" srcId="{BB01D925-54C2-495C-967A-8745B2E6B903}" destId="{8CAA5E46-56F5-47CE-AC7B-7AE39BDF59F8}" srcOrd="1" destOrd="0" parTransId="{B43107F1-991F-42EB-BFBF-FCD211726855}" sibTransId="{7388C60D-E401-4B90-A4F5-B1A707602FDB}"/>
    <dgm:cxn modelId="{2499FCC6-B597-4581-ABD9-42589C5DF21A}" type="presOf" srcId="{25F7D499-AD71-44B4-A9D2-92E60B9C78A8}" destId="{F6CD155F-6C8C-45F4-A884-662F96C83A35}" srcOrd="0" destOrd="0" presId="urn:microsoft.com/office/officeart/2005/8/layout/default#1"/>
    <dgm:cxn modelId="{2DB8E692-61DB-4105-8EAA-BEB82F43470C}" srcId="{BB01D925-54C2-495C-967A-8745B2E6B903}" destId="{D74A1937-A008-485A-B35B-3BC6384B6806}" srcOrd="4" destOrd="0" parTransId="{FC508973-6BE5-4C85-9CED-41531601306A}" sibTransId="{CC28131B-D3AE-4FD3-95D1-86E428E07512}"/>
    <dgm:cxn modelId="{E6136056-513D-4767-8651-B2722151CB44}" srcId="{BB01D925-54C2-495C-967A-8745B2E6B903}" destId="{6A71E429-E862-4DAC-8D23-1B19E2F3FEE9}" srcOrd="2" destOrd="0" parTransId="{32655617-A36C-4BE0-B41D-AC46EC9B7642}" sibTransId="{9B9D3A43-833E-47C4-B772-3627A22358D0}"/>
    <dgm:cxn modelId="{3EF2589C-3325-40CB-A9EF-A0CF6E926B7F}" type="presOf" srcId="{BB01D925-54C2-495C-967A-8745B2E6B903}" destId="{6AE6E66F-3411-4533-A75F-83FCBB6C6C04}" srcOrd="0" destOrd="0" presId="urn:microsoft.com/office/officeart/2005/8/layout/default#1"/>
    <dgm:cxn modelId="{0A4661E9-4D7F-4C67-98C2-29C7078395E4}" type="presOf" srcId="{6A71E429-E862-4DAC-8D23-1B19E2F3FEE9}" destId="{C0321AC2-892B-4BC7-9C8A-E8CC12B4219C}" srcOrd="0" destOrd="0" presId="urn:microsoft.com/office/officeart/2005/8/layout/default#1"/>
    <dgm:cxn modelId="{0F79B4FD-6EF3-4992-8CF8-66D8DE0A2036}" type="presOf" srcId="{D74A1937-A008-485A-B35B-3BC6384B6806}" destId="{F8F3172B-5B79-402F-A480-522AC7EE0FBB}" srcOrd="0" destOrd="0" presId="urn:microsoft.com/office/officeart/2005/8/layout/default#1"/>
    <dgm:cxn modelId="{025CB117-2747-4AF0-993F-E67AFCB7DDFF}" type="presParOf" srcId="{6AE6E66F-3411-4533-A75F-83FCBB6C6C04}" destId="{F6CD155F-6C8C-45F4-A884-662F96C83A35}" srcOrd="0" destOrd="0" presId="urn:microsoft.com/office/officeart/2005/8/layout/default#1"/>
    <dgm:cxn modelId="{6EAD7617-4030-4D30-8410-B9F4970336CE}" type="presParOf" srcId="{6AE6E66F-3411-4533-A75F-83FCBB6C6C04}" destId="{B4F13474-1F0C-44D0-9156-8583292399BA}" srcOrd="1" destOrd="0" presId="urn:microsoft.com/office/officeart/2005/8/layout/default#1"/>
    <dgm:cxn modelId="{2612EA93-374A-4C79-944F-22F75335354F}" type="presParOf" srcId="{6AE6E66F-3411-4533-A75F-83FCBB6C6C04}" destId="{3F4A9D3F-DEEA-4EF5-9F7B-CABBC7BD6E69}" srcOrd="2" destOrd="0" presId="urn:microsoft.com/office/officeart/2005/8/layout/default#1"/>
    <dgm:cxn modelId="{E97E2671-484C-4FCD-ADC6-5B4326D3C4DA}" type="presParOf" srcId="{6AE6E66F-3411-4533-A75F-83FCBB6C6C04}" destId="{48FAF4C4-7045-4C1E-84F0-7FB2AF86E6DF}" srcOrd="3" destOrd="0" presId="urn:microsoft.com/office/officeart/2005/8/layout/default#1"/>
    <dgm:cxn modelId="{2AE85E7D-83F4-4A40-8BD9-456235AB33C4}" type="presParOf" srcId="{6AE6E66F-3411-4533-A75F-83FCBB6C6C04}" destId="{C0321AC2-892B-4BC7-9C8A-E8CC12B4219C}" srcOrd="4" destOrd="0" presId="urn:microsoft.com/office/officeart/2005/8/layout/default#1"/>
    <dgm:cxn modelId="{6F2D049E-1DD8-4B0F-9B06-DA0625C19AE5}" type="presParOf" srcId="{6AE6E66F-3411-4533-A75F-83FCBB6C6C04}" destId="{3C64C853-E957-4EC3-B08B-2345D53FE14E}" srcOrd="5" destOrd="0" presId="urn:microsoft.com/office/officeart/2005/8/layout/default#1"/>
    <dgm:cxn modelId="{B6AF3FEF-0FDB-4D1D-9285-B809DF990506}" type="presParOf" srcId="{6AE6E66F-3411-4533-A75F-83FCBB6C6C04}" destId="{5C0F4E80-3FAE-4364-A09C-68FB066B4C80}" srcOrd="6" destOrd="0" presId="urn:microsoft.com/office/officeart/2005/8/layout/default#1"/>
    <dgm:cxn modelId="{5E286919-F7AE-430B-AC14-852DD6718AE7}" type="presParOf" srcId="{6AE6E66F-3411-4533-A75F-83FCBB6C6C04}" destId="{ED90D90D-ACFA-4F7F-9852-1923C96A6AC6}" srcOrd="7" destOrd="0" presId="urn:microsoft.com/office/officeart/2005/8/layout/default#1"/>
    <dgm:cxn modelId="{F4DDBCAA-A8F1-43AD-9A1B-28DC62073450}" type="presParOf" srcId="{6AE6E66F-3411-4533-A75F-83FCBB6C6C04}" destId="{F8F3172B-5B79-402F-A480-522AC7EE0FBB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593D00-5AAC-4194-AAD9-AA30EE103B4C}">
      <dsp:nvSpPr>
        <dsp:cNvPr id="0" name=""/>
        <dsp:cNvSpPr/>
      </dsp:nvSpPr>
      <dsp:spPr>
        <a:xfrm>
          <a:off x="2909612" y="3079588"/>
          <a:ext cx="2660619" cy="26606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i="1" kern="1200" dirty="0" smtClean="0">
              <a:solidFill>
                <a:srgbClr val="C00000"/>
              </a:solidFill>
            </a:rPr>
            <a:t>Нарушение здоровья</a:t>
          </a:r>
          <a:endParaRPr lang="ru-RU" sz="2900" b="1" i="1" kern="1200" dirty="0">
            <a:solidFill>
              <a:srgbClr val="C00000"/>
            </a:solidFill>
          </a:endParaRPr>
        </a:p>
      </dsp:txBody>
      <dsp:txXfrm>
        <a:off x="3299251" y="3469227"/>
        <a:ext cx="1881341" cy="1881341"/>
      </dsp:txXfrm>
    </dsp:sp>
    <dsp:sp modelId="{A692D65C-5AC5-42C1-B333-9731854195D0}">
      <dsp:nvSpPr>
        <dsp:cNvPr id="0" name=""/>
        <dsp:cNvSpPr/>
      </dsp:nvSpPr>
      <dsp:spPr>
        <a:xfrm rot="12900000">
          <a:off x="1112634" y="2586224"/>
          <a:ext cx="2128554" cy="75827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28C6AA-0474-4C70-ACBA-006236D3283F}">
      <dsp:nvSpPr>
        <dsp:cNvPr id="0" name=""/>
        <dsp:cNvSpPr/>
      </dsp:nvSpPr>
      <dsp:spPr>
        <a:xfrm>
          <a:off x="-144111" y="1363911"/>
          <a:ext cx="2898435" cy="19820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Arial Black" pitchFamily="34" charset="0"/>
            </a:rPr>
            <a:t>Недостаточная освещенность классов…</a:t>
          </a:r>
          <a:endParaRPr lang="ru-RU" sz="2400" b="1" kern="1200" dirty="0">
            <a:latin typeface="Arial Black" pitchFamily="34" charset="0"/>
          </a:endParaRPr>
        </a:p>
      </dsp:txBody>
      <dsp:txXfrm>
        <a:off x="-86060" y="1421962"/>
        <a:ext cx="2782333" cy="1865911"/>
      </dsp:txXfrm>
    </dsp:sp>
    <dsp:sp modelId="{3BF280F4-11C1-49CC-98D1-B0F26CE24AAC}">
      <dsp:nvSpPr>
        <dsp:cNvPr id="0" name=""/>
        <dsp:cNvSpPr/>
      </dsp:nvSpPr>
      <dsp:spPr>
        <a:xfrm rot="16200000">
          <a:off x="3175644" y="1512289"/>
          <a:ext cx="2128554" cy="75827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8439D6-E771-4FEB-8DDB-6928FD147AF5}">
      <dsp:nvSpPr>
        <dsp:cNvPr id="0" name=""/>
        <dsp:cNvSpPr/>
      </dsp:nvSpPr>
      <dsp:spPr>
        <a:xfrm>
          <a:off x="2525408" y="189146"/>
          <a:ext cx="3429027" cy="12760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2">
                  <a:lumMod val="60000"/>
                  <a:lumOff val="40000"/>
                </a:schemeClr>
              </a:solidFill>
              <a:latin typeface="Arial Black" pitchFamily="34" charset="0"/>
            </a:rPr>
            <a:t>Компьютеризация </a:t>
          </a:r>
          <a:endParaRPr lang="ru-RU" sz="2400" b="1" kern="1200" dirty="0">
            <a:solidFill>
              <a:schemeClr val="accent2">
                <a:lumMod val="60000"/>
                <a:lumOff val="40000"/>
              </a:schemeClr>
            </a:solidFill>
            <a:latin typeface="Arial Black" pitchFamily="34" charset="0"/>
          </a:endParaRPr>
        </a:p>
      </dsp:txBody>
      <dsp:txXfrm>
        <a:off x="2562781" y="226519"/>
        <a:ext cx="3354281" cy="1201261"/>
      </dsp:txXfrm>
    </dsp:sp>
    <dsp:sp modelId="{82A7FE0C-12AF-4352-99D3-7ED66A3B88F5}">
      <dsp:nvSpPr>
        <dsp:cNvPr id="0" name=""/>
        <dsp:cNvSpPr/>
      </dsp:nvSpPr>
      <dsp:spPr>
        <a:xfrm rot="19500000">
          <a:off x="5238655" y="2586224"/>
          <a:ext cx="2128554" cy="75827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43101A-823A-4869-BF9F-B35A3100FDD3}">
      <dsp:nvSpPr>
        <dsp:cNvPr id="0" name=""/>
        <dsp:cNvSpPr/>
      </dsp:nvSpPr>
      <dsp:spPr>
        <a:xfrm>
          <a:off x="5775679" y="1343883"/>
          <a:ext cx="2798115" cy="20220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Arial Black" pitchFamily="34" charset="0"/>
            </a:rPr>
            <a:t>Перегрузка учебными занятиями…</a:t>
          </a:r>
          <a:endParaRPr lang="ru-RU" sz="2400" b="1" kern="1200" dirty="0">
            <a:latin typeface="Arial Black" pitchFamily="34" charset="0"/>
          </a:endParaRPr>
        </a:p>
      </dsp:txBody>
      <dsp:txXfrm>
        <a:off x="5834903" y="1403107"/>
        <a:ext cx="2679667" cy="19036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CD155F-6C8C-45F4-A884-662F96C83A35}">
      <dsp:nvSpPr>
        <dsp:cNvPr id="0" name=""/>
        <dsp:cNvSpPr/>
      </dsp:nvSpPr>
      <dsp:spPr>
        <a:xfrm>
          <a:off x="0" y="588235"/>
          <a:ext cx="2611951" cy="15671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Метод подражания</a:t>
          </a:r>
          <a:endParaRPr lang="ru-RU" sz="3100" kern="1200" dirty="0"/>
        </a:p>
      </dsp:txBody>
      <dsp:txXfrm>
        <a:off x="0" y="588235"/>
        <a:ext cx="2611951" cy="1567171"/>
      </dsp:txXfrm>
    </dsp:sp>
    <dsp:sp modelId="{3F4A9D3F-DEEA-4EF5-9F7B-CABBC7BD6E69}">
      <dsp:nvSpPr>
        <dsp:cNvPr id="0" name=""/>
        <dsp:cNvSpPr/>
      </dsp:nvSpPr>
      <dsp:spPr>
        <a:xfrm>
          <a:off x="2873147" y="588235"/>
          <a:ext cx="2611951" cy="15671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Метод удобного положения</a:t>
          </a:r>
          <a:endParaRPr lang="ru-RU" sz="3100" kern="1200" dirty="0"/>
        </a:p>
      </dsp:txBody>
      <dsp:txXfrm>
        <a:off x="2873147" y="588235"/>
        <a:ext cx="2611951" cy="1567171"/>
      </dsp:txXfrm>
    </dsp:sp>
    <dsp:sp modelId="{C0321AC2-892B-4BC7-9C8A-E8CC12B4219C}">
      <dsp:nvSpPr>
        <dsp:cNvPr id="0" name=""/>
        <dsp:cNvSpPr/>
      </dsp:nvSpPr>
      <dsp:spPr>
        <a:xfrm>
          <a:off x="5746294" y="588235"/>
          <a:ext cx="2611951" cy="15671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Метод смены напряжения</a:t>
          </a:r>
          <a:endParaRPr lang="ru-RU" sz="3100" kern="1200" dirty="0"/>
        </a:p>
      </dsp:txBody>
      <dsp:txXfrm>
        <a:off x="5746294" y="588235"/>
        <a:ext cx="2611951" cy="1567171"/>
      </dsp:txXfrm>
    </dsp:sp>
    <dsp:sp modelId="{5C0F4E80-3FAE-4364-A09C-68FB066B4C80}">
      <dsp:nvSpPr>
        <dsp:cNvPr id="0" name=""/>
        <dsp:cNvSpPr/>
      </dsp:nvSpPr>
      <dsp:spPr>
        <a:xfrm>
          <a:off x="1436573" y="2416601"/>
          <a:ext cx="2611951" cy="15671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Дыхание «по кругу»</a:t>
          </a:r>
          <a:endParaRPr lang="ru-RU" sz="3100" kern="1200" dirty="0"/>
        </a:p>
      </dsp:txBody>
      <dsp:txXfrm>
        <a:off x="1436573" y="2416601"/>
        <a:ext cx="2611951" cy="1567171"/>
      </dsp:txXfrm>
    </dsp:sp>
    <dsp:sp modelId="{F8F3172B-5B79-402F-A480-522AC7EE0FBB}">
      <dsp:nvSpPr>
        <dsp:cNvPr id="0" name=""/>
        <dsp:cNvSpPr/>
      </dsp:nvSpPr>
      <dsp:spPr>
        <a:xfrm>
          <a:off x="4309720" y="2416601"/>
          <a:ext cx="2611951" cy="15671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Словесный метод</a:t>
          </a:r>
          <a:endParaRPr lang="ru-RU" sz="3100" kern="1200" dirty="0"/>
        </a:p>
      </dsp:txBody>
      <dsp:txXfrm>
        <a:off x="4309720" y="2416601"/>
        <a:ext cx="2611951" cy="15671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tx2">
                <a:lumMod val="40000"/>
                <a:lumOff val="60000"/>
              </a:schemeClr>
            </a:gs>
            <a:gs pos="14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  <a:alpha val="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3100408"/>
          </a:xfrm>
        </p:spPr>
        <p:txBody>
          <a:bodyPr/>
          <a:lstStyle/>
          <a:p>
            <a:r>
              <a:rPr lang="ru-RU" b="1" dirty="0" smtClean="0"/>
              <a:t>ОЗДОРОВИТЕЛЬНЫЕ МЕТОДИКИ ВОССТАНОВЛЕНИЯ ШКОЛЬНИКОВ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0"/>
            <a:ext cx="900115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Методика использования         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арома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и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фитотерапии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3000" b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928662" y="785794"/>
            <a:ext cx="685804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Методики    профилактики нарушений зрения</a:t>
            </a:r>
            <a:endParaRPr kumimoji="0" lang="ru-RU" sz="7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6" name="Picture 2" descr="D:\потоки курсы\39\user135\Graphika\b000000003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4000504"/>
            <a:ext cx="2000264" cy="24288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285720" y="214290"/>
            <a:ext cx="8643998" cy="652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7663" algn="l"/>
              </a:tabLst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золотых правил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здоровьесбережения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>
                <a:tab pos="347663" algn="l"/>
              </a:tabLst>
            </a:pP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Соблюдайте режим дня!</a:t>
            </a:r>
            <a:endParaRPr kumimoji="0" lang="ru-RU" sz="26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>
                <a:tab pos="347663" algn="l"/>
              </a:tabLst>
            </a:pP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Обращайте больше внимание на питание!</a:t>
            </a:r>
            <a:endParaRPr kumimoji="0" lang="ru-RU" sz="26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>
                <a:tab pos="347663" algn="l"/>
              </a:tabLst>
            </a:pP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Больше двигайтесь!</a:t>
            </a:r>
            <a:endParaRPr kumimoji="0" lang="ru-RU" sz="26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>
                <a:tab pos="347663" algn="l"/>
              </a:tabLst>
            </a:pP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Спите в прохладной комнате!</a:t>
            </a:r>
            <a:endParaRPr kumimoji="0" lang="ru-RU" sz="26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>
                <a:tab pos="347663" algn="l"/>
              </a:tabLst>
            </a:pP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 гасите в себе гнев, дайте ему вырваться наружу!</a:t>
            </a:r>
            <a:endParaRPr kumimoji="0" lang="ru-RU" sz="26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>
                <a:tab pos="347663" algn="l"/>
              </a:tabLst>
            </a:pP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Постоянно занимайтесь интеллектуальной деятельностью!</a:t>
            </a:r>
            <a:endParaRPr kumimoji="0" lang="ru-RU" sz="26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>
                <a:tab pos="347663" algn="l"/>
              </a:tabLst>
            </a:pP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Гоните прочь уныние и хандру!</a:t>
            </a:r>
            <a:endParaRPr kumimoji="0" lang="ru-RU" sz="26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>
                <a:tab pos="347663" algn="l"/>
              </a:tabLst>
            </a:pP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Адекватно реагируйте на все проявления своего организма!</a:t>
            </a:r>
            <a:endParaRPr kumimoji="0" lang="ru-RU" sz="26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>
                <a:tab pos="347663" algn="l"/>
              </a:tabLst>
            </a:pP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Старайтесь получать как можно больше положительных эмоций!</a:t>
            </a:r>
            <a:endParaRPr kumimoji="0" lang="ru-RU" sz="26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>
                <a:tab pos="347663" algn="l"/>
              </a:tabLst>
            </a:pP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Желайте себе и окружающим только добра!</a:t>
            </a:r>
            <a:endParaRPr kumimoji="0" lang="ru-RU" sz="26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>
                <a:alpha val="95000"/>
              </a:srgbClr>
            </a:gs>
            <a:gs pos="61000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«Если вы не думаете о своём будущем, у вас его не будет…»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      </a:t>
            </a:r>
            <a:br>
              <a:rPr lang="ru-RU" dirty="0" smtClean="0"/>
            </a:br>
            <a:r>
              <a:rPr lang="ru-RU" dirty="0" smtClean="0"/>
              <a:t>                        </a:t>
            </a:r>
            <a:r>
              <a:rPr lang="ru-RU" sz="4000" b="1" dirty="0" smtClean="0"/>
              <a:t>Бертран Рассел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4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285720" y="357166"/>
          <a:ext cx="8429684" cy="5929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 descr="a17.gif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86578" y="4500570"/>
            <a:ext cx="1857388" cy="23574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>
                <a:alpha val="0"/>
              </a:srgb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928670"/>
            <a:ext cx="7715304" cy="1571636"/>
          </a:xfrm>
          <a:prstGeom prst="rect">
            <a:avLst/>
          </a:prstGeom>
          <a:noFill/>
          <a:scene3d>
            <a:camera prst="perspectiveLeft"/>
            <a:lightRig rig="threePt" dir="t"/>
          </a:scene3d>
        </p:spPr>
        <p:txBody>
          <a:bodyPr wrap="none" lIns="91440" tIns="45720" rIns="91440" bIns="45720">
            <a:prstTxWarp prst="textArchUp">
              <a:avLst>
                <a:gd name="adj" fmla="val 10810629"/>
              </a:avLst>
            </a:prstTxWarp>
            <a:spAutoFit/>
          </a:bodyPr>
          <a:lstStyle/>
          <a:p>
            <a:pPr algn="ctr"/>
            <a:r>
              <a:rPr lang="ru-RU" sz="5400" b="1" i="1" dirty="0" smtClean="0"/>
              <a:t>    </a:t>
            </a:r>
            <a:r>
              <a:rPr lang="ru-RU" sz="5400" b="1" i="1" dirty="0" smtClean="0">
                <a:solidFill>
                  <a:schemeClr val="accent3">
                    <a:lumMod val="50000"/>
                  </a:schemeClr>
                </a:solidFill>
              </a:rPr>
              <a:t>«Оазисы здоровья» </a:t>
            </a:r>
            <a:endParaRPr lang="ru-RU" sz="5400" b="1" i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accent3">
                  <a:lumMod val="50000"/>
                </a:schemeClr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71670" y="1857364"/>
            <a:ext cx="621510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4000" b="1" i="1" dirty="0" smtClean="0">
                <a:latin typeface="Arno Pro Caption" pitchFamily="18" charset="0"/>
              </a:rPr>
              <a:t>физические упражнения;</a:t>
            </a:r>
          </a:p>
          <a:p>
            <a:endParaRPr lang="ru-RU" sz="4000" b="1" i="1" dirty="0" smtClean="0">
              <a:latin typeface="Arno Pro Captio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4000" b="1" i="1" dirty="0" smtClean="0">
                <a:latin typeface="Arno Pro Caption" pitchFamily="18" charset="0"/>
              </a:rPr>
              <a:t> физкультминутки и </a:t>
            </a:r>
            <a:r>
              <a:rPr lang="ru-RU" sz="4000" b="1" i="1" dirty="0" err="1" smtClean="0">
                <a:latin typeface="Arno Pro Caption" pitchFamily="18" charset="0"/>
              </a:rPr>
              <a:t>физкультпаузы</a:t>
            </a:r>
            <a:r>
              <a:rPr lang="ru-RU" sz="4000" b="1" i="1" dirty="0" smtClean="0">
                <a:latin typeface="Arno Pro Caption" pitchFamily="18" charset="0"/>
              </a:rPr>
              <a:t>;</a:t>
            </a:r>
          </a:p>
          <a:p>
            <a:endParaRPr lang="ru-RU" sz="4000" b="1" i="1" dirty="0" smtClean="0">
              <a:latin typeface="Arno Pro Captio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4000" b="1" i="1" dirty="0" smtClean="0">
                <a:latin typeface="Arno Pro Caption" pitchFamily="18" charset="0"/>
              </a:rPr>
              <a:t> подвижные игры…</a:t>
            </a:r>
            <a:endParaRPr lang="ru-RU" sz="4000" b="1" i="1" dirty="0">
              <a:latin typeface="Arno Pro Caption" pitchFamily="18" charset="0"/>
            </a:endParaRPr>
          </a:p>
        </p:txBody>
      </p:sp>
      <p:pic>
        <p:nvPicPr>
          <p:cNvPr id="8" name="Рисунок 7" descr="30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28802"/>
            <a:ext cx="2143108" cy="37147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0166" y="357166"/>
            <a:ext cx="67151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i="1" dirty="0" smtClean="0">
                <a:latin typeface="Arno Pro Caption" pitchFamily="18" charset="0"/>
              </a:rPr>
              <a:t> </a:t>
            </a:r>
            <a:r>
              <a:rPr lang="ru-RU" sz="5400" b="1" i="1" dirty="0" smtClean="0">
                <a:solidFill>
                  <a:schemeClr val="accent4">
                    <a:lumMod val="50000"/>
                  </a:schemeClr>
                </a:solidFill>
                <a:latin typeface="Arno Pro Caption" pitchFamily="18" charset="0"/>
              </a:rPr>
              <a:t>Физкультминутки</a:t>
            </a:r>
            <a:endParaRPr lang="ru-RU" sz="5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00166" y="1000108"/>
            <a:ext cx="721523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i="1" dirty="0" smtClean="0"/>
          </a:p>
          <a:p>
            <a:r>
              <a:rPr lang="ru-RU" sz="3200" b="1" i="1" dirty="0" smtClean="0"/>
              <a:t>   </a:t>
            </a:r>
            <a:r>
              <a:rPr lang="ru-RU" sz="3600" b="1" i="1" dirty="0" smtClean="0"/>
              <a:t>Танцевально-ритмические </a:t>
            </a:r>
            <a:endParaRPr lang="ru-RU" sz="36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57356" y="1714488"/>
            <a:ext cx="52149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i="1" dirty="0" smtClean="0"/>
          </a:p>
          <a:p>
            <a:r>
              <a:rPr lang="ru-RU" sz="3600" b="1" i="1" dirty="0" smtClean="0"/>
              <a:t>Двигательно-речевые </a:t>
            </a:r>
            <a:endParaRPr lang="ru-RU" sz="36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85918" y="2428868"/>
            <a:ext cx="73580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i="1" dirty="0" smtClean="0"/>
          </a:p>
          <a:p>
            <a:r>
              <a:rPr lang="ru-RU" sz="3600" b="1" i="1" dirty="0" smtClean="0"/>
              <a:t>Когнитивные (познавательные)</a:t>
            </a:r>
            <a:r>
              <a:rPr lang="ru-RU" sz="3600" b="1" dirty="0" smtClean="0"/>
              <a:t> </a:t>
            </a:r>
            <a:endParaRPr lang="ru-RU" sz="36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857356" y="3244334"/>
            <a:ext cx="728664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i="1" dirty="0" smtClean="0"/>
          </a:p>
          <a:p>
            <a:r>
              <a:rPr lang="ru-RU" sz="3600" b="1" i="1" dirty="0" smtClean="0"/>
              <a:t>Двигательные действия и задачи</a:t>
            </a:r>
            <a:endParaRPr lang="ru-RU" sz="36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928794" y="3982998"/>
            <a:ext cx="564360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i="1" dirty="0" smtClean="0"/>
          </a:p>
          <a:p>
            <a:r>
              <a:rPr lang="ru-RU" sz="3600" b="1" i="1" dirty="0" smtClean="0"/>
              <a:t>Игровой элемент</a:t>
            </a:r>
            <a:r>
              <a:rPr lang="ru-RU" sz="3600" b="1" dirty="0" smtClean="0"/>
              <a:t> </a:t>
            </a:r>
            <a:endParaRPr lang="ru-RU" sz="3600" b="1" dirty="0"/>
          </a:p>
        </p:txBody>
      </p:sp>
      <p:pic>
        <p:nvPicPr>
          <p:cNvPr id="8" name="Рисунок 7" descr="b12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2264" y="3214686"/>
            <a:ext cx="1928826" cy="36433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42910" y="428605"/>
            <a:ext cx="8215370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Метод психофизической тренировки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b="1" i="1" u="sng" spc="300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Релаксация</a:t>
            </a:r>
            <a:r>
              <a:rPr lang="ru-RU" sz="4000" b="1" i="1" spc="300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endParaRPr kumimoji="0" lang="ru-RU" sz="4000" b="1" i="1" u="none" strike="noStrike" cap="none" spc="300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285720" y="2285992"/>
          <a:ext cx="8358246" cy="4572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7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1" y="357166"/>
            <a:ext cx="82153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Franklin Gothic Book" pitchFamily="34" charset="0"/>
              </a:rPr>
              <a:t>Методы дыхательной гимнастики</a:t>
            </a:r>
            <a:endParaRPr lang="ru-RU" sz="4000" b="1" dirty="0">
              <a:solidFill>
                <a:schemeClr val="accent2">
                  <a:lumMod val="50000"/>
                </a:schemeClr>
              </a:solidFill>
              <a:latin typeface="Franklin Gothic Boo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0100" y="1285860"/>
            <a:ext cx="75724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b="1" i="1" dirty="0" smtClean="0"/>
              <a:t>Скороговорки</a:t>
            </a:r>
          </a:p>
          <a:p>
            <a:pPr>
              <a:buFont typeface="Arial" pitchFamily="34" charset="0"/>
              <a:buChar char="•"/>
            </a:pPr>
            <a:r>
              <a:rPr lang="ru-RU" sz="2800" b="1" i="1" dirty="0" smtClean="0"/>
              <a:t>Успокаивающее дыхание</a:t>
            </a:r>
          </a:p>
          <a:p>
            <a:pPr>
              <a:buFont typeface="Arial" pitchFamily="34" charset="0"/>
              <a:buChar char="•"/>
            </a:pPr>
            <a:r>
              <a:rPr lang="ru-RU" sz="2800" b="1" i="1" dirty="0" smtClean="0"/>
              <a:t>Ритмическое дыхание</a:t>
            </a:r>
          </a:p>
          <a:p>
            <a:pPr>
              <a:buFont typeface="Arial" pitchFamily="34" charset="0"/>
              <a:buChar char="•"/>
            </a:pPr>
            <a:r>
              <a:rPr lang="ru-RU" sz="2800" b="1" i="1" dirty="0" smtClean="0"/>
              <a:t>Вьетнамский метод дыхания</a:t>
            </a:r>
          </a:p>
          <a:p>
            <a:pPr>
              <a:buFont typeface="Arial" pitchFamily="34" charset="0"/>
              <a:buChar char="•"/>
            </a:pPr>
            <a:r>
              <a:rPr lang="ru-RU" sz="2800" b="1" i="1" dirty="0" smtClean="0"/>
              <a:t>Полное дыхание йогов</a:t>
            </a:r>
          </a:p>
          <a:p>
            <a:pPr>
              <a:buFont typeface="Arial" pitchFamily="34" charset="0"/>
              <a:buChar char="•"/>
            </a:pPr>
            <a:r>
              <a:rPr lang="ru-RU" sz="2800" b="1" i="1" dirty="0" smtClean="0"/>
              <a:t>Очищающее дыхание</a:t>
            </a:r>
          </a:p>
          <a:p>
            <a:pPr>
              <a:buFont typeface="Arial" pitchFamily="34" charset="0"/>
              <a:buChar char="•"/>
            </a:pPr>
            <a:r>
              <a:rPr lang="ru-RU" sz="2800" b="1" i="1" dirty="0" smtClean="0"/>
              <a:t>Стимулирующее шипящее дыхание</a:t>
            </a:r>
          </a:p>
          <a:p>
            <a:pPr>
              <a:buFont typeface="Arial" pitchFamily="34" charset="0"/>
              <a:buChar char="•"/>
            </a:pPr>
            <a:r>
              <a:rPr lang="ru-RU" sz="2800" b="1" i="1" dirty="0" smtClean="0"/>
              <a:t>Дыхательная гимнастика </a:t>
            </a:r>
            <a:r>
              <a:rPr lang="ru-RU" sz="2800" b="1" i="1" dirty="0" err="1" smtClean="0"/>
              <a:t>Бутейко</a:t>
            </a:r>
            <a:endParaRPr lang="ru-RU" sz="2800" b="1" i="1" dirty="0" smtClean="0"/>
          </a:p>
          <a:p>
            <a:pPr>
              <a:buFont typeface="Arial" pitchFamily="34" charset="0"/>
              <a:buChar char="•"/>
            </a:pPr>
            <a:r>
              <a:rPr lang="ru-RU" sz="2800" b="1" i="1" dirty="0" smtClean="0"/>
              <a:t>Дыхательная гимнастика </a:t>
            </a:r>
            <a:r>
              <a:rPr lang="ru-RU" sz="2800" b="1" i="1" dirty="0" err="1" smtClean="0"/>
              <a:t>Стрельниковых</a:t>
            </a:r>
            <a:endParaRPr lang="ru-RU" sz="2800" b="1" i="1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118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3702" y="1500174"/>
            <a:ext cx="2071702" cy="2000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642910" y="1"/>
            <a:ext cx="8143932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200" b="1" i="0" u="none" strike="noStrike" cap="none" spc="300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Метод массажа </a:t>
            </a:r>
            <a:endParaRPr kumimoji="0" lang="ru-RU" sz="7200" b="1" i="0" u="none" strike="noStrike" cap="none" spc="300" normalizeH="0" baseline="0" dirty="0" smtClean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71472" y="428604"/>
            <a:ext cx="764386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Методика игрового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rgbClr val="40404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стрейчинга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1142976" y="2000240"/>
            <a:ext cx="692948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8775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упражнения для мышц живота путем прогиба назад;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8775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упражнения для мышц спины путем наклона вперед;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8775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упражнение для укрепления позвоночника путем </a:t>
            </a:r>
            <a:r>
              <a:rPr kumimoji="0" lang="ru-RU" sz="2400" b="1" i="1" u="none" strike="noStrike" cap="none" normalizeH="0" baseline="0" smtClean="0">
                <a:ln>
                  <a:noFill/>
                </a:ln>
                <a:solidFill>
                  <a:srgbClr val="40404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его поворотов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8775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упражнения для укрепления мышц спины и тазового пояса,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8775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упражнения для укрепления мышц ног;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8775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упражнения для развития стоп;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8775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40404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упражнение для развития плечевого пояса или на равновесие.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242</Words>
  <Application>Microsoft Office PowerPoint</Application>
  <PresentationFormat>Экран (4:3)</PresentationFormat>
  <Paragraphs>62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ОЗДОРОВИТЕЛЬНЫЕ МЕТОДИКИ ВОССТАНОВЛЕНИЯ ШКОЛЬНИКОВ</vt:lpstr>
      <vt:lpstr>«Если вы не думаете о своём будущем, у вас его не будет…»                                                  Бертран Рассел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ОЗДОРОВИТЕЛЬНЫЕ МЕТОДИКИ ВОССТАНОВЛЕНИЯ ШКОЛЬНИКОВ</dc:title>
  <dc:creator>Asus</dc:creator>
  <cp:lastModifiedBy>Asus</cp:lastModifiedBy>
  <cp:revision>14</cp:revision>
  <dcterms:modified xsi:type="dcterms:W3CDTF">2022-02-20T10:59:40Z</dcterms:modified>
</cp:coreProperties>
</file>